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6" r:id="rId8"/>
    <p:sldId id="277" r:id="rId9"/>
    <p:sldId id="27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Изобразительные средства словообразования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/>
              <a:t>10 класс урок 21 </a:t>
            </a:r>
            <a:endParaRPr lang="ru-RU" b="1" dirty="0" smtClean="0"/>
          </a:p>
          <a:p>
            <a:pPr algn="r"/>
            <a:r>
              <a:rPr lang="ru-RU" b="1" dirty="0" smtClean="0"/>
              <a:t>(</a:t>
            </a:r>
            <a:r>
              <a:rPr lang="ru-RU" b="1" dirty="0"/>
              <a:t>повышенный уровень)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0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Выпишите слова с одинаковыми приставками и суффиксами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 algn="just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 соблазняй меня парчой</a:t>
            </a:r>
          </a:p>
          <a:p>
            <a:pPr marL="365760" lvl="1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Полуистлевшей и свечой</a:t>
            </a:r>
          </a:p>
          <a:p>
            <a:pPr marL="365760" lvl="1" indent="0" algn="just"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Полусгоревшей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листвой</a:t>
            </a:r>
          </a:p>
          <a:p>
            <a:pPr marL="365760" lvl="1" indent="0" algn="just"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Полуопавшей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сырой.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1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Выпишите слова с одинаковыми приставками и суффиксами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согревай меня вином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покачнувшимся столом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затянувшимся глотком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запахнувшимся платком.</a:t>
            </a:r>
          </a:p>
          <a:p>
            <a:pPr marL="2834640" lvl="8" indent="0" algn="just">
              <a:buNone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А.Кушнер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8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Ошибочные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К каждому просторечному слову подберите соответствующее литературное. Выпишите те,  словоизменение которых связано со стремлением наделить слово внутренней формой». Определите, какие морфемы появляются в просторечных словах. Объясните, почему эти слова отсутствуют в словарях русского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8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Подберите литературные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Лабалатория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киоска,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нагинаться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гульвар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пущать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здеся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вчерась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сдалека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отымать, одёжа,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полуклиника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заместо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колидор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пужать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откудова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спечь,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спинжать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проздравить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приписать (лекарство),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переспективно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надсмешка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подчерк.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5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Воскликновение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7"/>
            <a:ext cx="7344816" cy="36038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всех таинственный, кем столько песен спето,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 лугу цветов и звёзд с ночною тьмой,</a:t>
            </a: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Свирельник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именем лилейно-лёгким Фета,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Светильник твой погас, когда зажегся мой.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Воскликновение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7128792" cy="36038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Ещё горит мой день, но мгла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вечеровая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Океанически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влилась в пожары дня.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Кому мне передать, звено с звеном сливая,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Свирель, чтоб пела песнь, достойную меня.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К.Бальмонт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948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объединены подчеркнутые слова?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врач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как ему объясняли когда-то, совсем не случайно состояла в родстве со словом «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врать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сиречь говорить, и в особенности произносить заклинания. Половина, если не больше, лекарского успеха зависела от умения подыскать нужное слово, способное отвлечь страдальца от горестного созерцания и обратить его дух на путь излечения.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М.Семенова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61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Почему бы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лягушку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назвать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цаплей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Раз она не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лягает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цапает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может, лучше  назвать ее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цаплей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Ф.Кривин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56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Пролетарий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есть тот, кто, значит,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пролетит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 всем пунктам… 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А.Белый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44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Скорбь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впрямь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скребёт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Печаль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печёт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Грусть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умеет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грызть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Кручина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крушит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				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В.Берестов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4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анекдот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Выпишите слова, функционирующие как термины. Объясните, как их значение раскрывается в контексте анекдота. Какие словообразовательные отношения способствуют созданию комического эффекта?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7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слова есть корни. И есть родня.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не подкидыши под сирым кустом.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когда я слышу: --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Защити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меня! –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значит,-- Спрячь меня за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щитом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С.Островой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355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Завтрак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то, что нужно есть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завтра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Иное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озарение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сплошное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разорение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Ф.Кривин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06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Ведь всякий раз, когда мне удаётся хорошо написать, читатели говорят: «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!» И я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молодею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М.Пришвин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2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Попробуйте придумать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Даны слова, которые имеют ограниченную сочетаемость. Приведите фразеологические сочетания, в которых они встречаются. Попробуйте придумать выражения, в которых бы они имели необычную сочетаемость.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Подколодная змея – моя подколодная подруга Галя.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666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Попробуйте придумать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Закадычный, дремучий, обложной, скоропостижно, перочинный, кромешный, непролазный, истошный, терновый, бразды, анфилада, угрызения, вперить, кануть, утолить, морочить, полыхать, расквасить, вилять, вдребезги, восвояси, впопыхах, врасплох, наповал, наутёк, опрометью, навзрыд, навзничь.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47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</a:t>
            </a:r>
            <a:r>
              <a:rPr lang="ru-RU" b="1" dirty="0" err="1" smtClean="0"/>
              <a:t>Энтимологический</a:t>
            </a:r>
            <a:r>
              <a:rPr lang="ru-RU" b="1" dirty="0" smtClean="0"/>
              <a:t> словарь» </a:t>
            </a:r>
            <a:r>
              <a:rPr lang="ru-RU" b="1" dirty="0" err="1"/>
              <a:t>Б.Ю.Нормана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19256"/>
            <a:ext cx="7200800" cy="3902031"/>
          </a:xfrm>
        </p:spPr>
        <p:txBody>
          <a:bodyPr numCol="2"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абонемент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антипод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аскорбинка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батут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беседка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бестолковый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бойница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брюква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выскочка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гладиатор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головотяп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добряк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зарево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какао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насупиться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ошалеть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подножка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свинец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соплеменники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сопрано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5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анекдот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Объявление в газете: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«Главпочтамту требуются специалисты по лизингу и маркетингу для наклеивания марок на конверты».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8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Сгруппируйте слова по значению суффикса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хлебница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нахлебница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скребница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волшебница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гробница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наставница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чайница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сахарница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заочница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темница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2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Сгруппируйте слова по значению суффикса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вешалка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косилка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сиделка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читалка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курилка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зубрилка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Определите способы </a:t>
            </a:r>
            <a:r>
              <a:rPr lang="ru-RU" b="1" dirty="0" smtClean="0"/>
              <a:t>образования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200800" cy="3902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Перед </a:t>
            </a:r>
            <a:r>
              <a:rPr lang="ru-RU" b="1" dirty="0"/>
              <a:t>вами «космические» слова, появившееся в разное время в русском языке.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Космопилот</a:t>
            </a:r>
            <a:r>
              <a:rPr lang="ru-RU" dirty="0"/>
              <a:t>, антикосмос, космопсихология, </a:t>
            </a:r>
            <a:r>
              <a:rPr lang="ru-RU" dirty="0" err="1"/>
              <a:t>транскосмический</a:t>
            </a:r>
            <a:r>
              <a:rPr lang="ru-RU" dirty="0"/>
              <a:t>, космовидение, космолет, космоплаватель, по-космически, космолог, космодромный, воздушно-космический,</a:t>
            </a:r>
            <a:r>
              <a:rPr lang="ru-RU" i="1" dirty="0"/>
              <a:t> </a:t>
            </a:r>
            <a:r>
              <a:rPr lang="ru-RU" dirty="0"/>
              <a:t>космофизик, космохимический, космопроходец.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80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Определите способы </a:t>
            </a:r>
            <a:r>
              <a:rPr lang="ru-RU" b="1" dirty="0" smtClean="0"/>
              <a:t>образования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19256"/>
            <a:ext cx="6984776" cy="4046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 образованные способом сложения: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космопилот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космопсихология, космовидение, воздушно-космический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 образованные способом сложения в сочетании с суффиксальным способом: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космолет, космоплаватель, космопроходец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 образованные суффиксальным способом: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космолог, космодромный, космофизик, космохимический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 образованные приставочным способом: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антикосмос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транскосмический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 образованные приставочно-суффиксальным способом: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по-космически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7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Прочитайте стихотворение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Е.Евтушенко</a:t>
            </a:r>
            <a:r>
              <a:rPr lang="ru-RU" b="1" dirty="0"/>
              <a:t>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09411"/>
              </p:ext>
            </p:extLst>
          </p:nvPr>
        </p:nvGraphicFramePr>
        <p:xfrm>
          <a:off x="899592" y="2132856"/>
          <a:ext cx="7624193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015"/>
                <a:gridCol w="3457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Инфантилизм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Мальчик,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лгальчик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подлипала,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Мальчик-с-пальчик с кем попало,</a:t>
                      </a:r>
                    </a:p>
                    <a:p>
                      <a:pPr algn="just"/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Выпивальчик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жральчик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хват,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Мальчик, ты душою с пальчик,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Хоть и ростом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дылдоват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Надувальчик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продавальчик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Добывальчик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пробивальчик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беспечальник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хамом хам,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ты, быть может,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убивальчик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перспективе где-то там.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Неужели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сверхнахальчик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Книг хороших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нечитальчик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надо – то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кричальчик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надо – то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молчальчик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трусоват, как все скоты,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 ещё не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понимальчик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уже не мальчик ты?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37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Прочитайте стихотворение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Е.Евтушенко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лгальчик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выпивальчик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жральчик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надувальчик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продавальчик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добывальчик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пробивальчик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убивальчик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нечитальчик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кричальчик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молчальчик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понимальчик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782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132</TotalTime>
  <Words>362</Words>
  <Application>Microsoft Office PowerPoint</Application>
  <PresentationFormat>Экран (4:3)</PresentationFormat>
  <Paragraphs>145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Кнопка</vt:lpstr>
      <vt:lpstr>Изобразительные средства словообразования</vt:lpstr>
      <vt:lpstr>Прочитайте анекдот</vt:lpstr>
      <vt:lpstr>Прочитайте анекдот</vt:lpstr>
      <vt:lpstr>Сгруппируйте слова по значению суффикса</vt:lpstr>
      <vt:lpstr>Сгруппируйте слова по значению суффикса</vt:lpstr>
      <vt:lpstr>Определите способы образования слов</vt:lpstr>
      <vt:lpstr>Определите способы образования слов</vt:lpstr>
      <vt:lpstr>Прочитайте стихотворение Е.Евтушенко. </vt:lpstr>
      <vt:lpstr>Прочитайте стихотворение Е.Евтушенко. </vt:lpstr>
      <vt:lpstr>Выпишите слова с одинаковыми приставками и суффиксами</vt:lpstr>
      <vt:lpstr>Выпишите слова с одинаковыми приставками и суффиксами</vt:lpstr>
      <vt:lpstr>Ошибочные образования</vt:lpstr>
      <vt:lpstr>Подберите литературные соответствия</vt:lpstr>
      <vt:lpstr>Воскликновение</vt:lpstr>
      <vt:lpstr>Воскликновение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Попробуйте придумать</vt:lpstr>
      <vt:lpstr>Попробуйте придумать</vt:lpstr>
      <vt:lpstr>«Энтимологический словарь» Б.Ю.Нормана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словообразования</dc:title>
  <dc:creator>Татьяна</dc:creator>
  <cp:lastModifiedBy>Татьяна</cp:lastModifiedBy>
  <cp:revision>14</cp:revision>
  <dcterms:created xsi:type="dcterms:W3CDTF">2013-11-24T17:59:46Z</dcterms:created>
  <dcterms:modified xsi:type="dcterms:W3CDTF">2015-12-20T18:28:41Z</dcterms:modified>
</cp:coreProperties>
</file>